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Fraunces Medium" pitchFamily="34" charset="0"/>
      <p:regular r:id="rId13"/>
    </p:embeddedFont>
    <p:embeddedFont>
      <p:font typeface="Fraunces Medium" pitchFamily="34" charset="-122"/>
      <p:regular r:id="rId14"/>
    </p:embeddedFont>
    <p:embeddedFont>
      <p:font typeface="Fraunces Medium" pitchFamily="34" charset="-120"/>
      <p:regular r:id="rId15"/>
    </p:embeddedFont>
    <p:embeddedFont>
      <p:font typeface="Epilogue" pitchFamily="34" charset="0"/>
      <p:bold r:id="rId16"/>
    </p:embeddedFont>
    <p:embeddedFont>
      <p:font typeface="Epilogue" pitchFamily="34" charset="-122"/>
      <p:bold r:id="rId17"/>
    </p:embeddedFont>
    <p:embeddedFont>
      <p:font typeface="Epilogue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Style Transfer: From Sketch to Reality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592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exciting world of style transfer! Discover how AI transforms simple sketches into realistic images. This presentation covers techniques, examples, and future possibilities.</a:t>
            </a: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IN" alt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59189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2210030438:</a:t>
            </a:r>
            <a:r>
              <a:rPr lang="en-IN" alt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Advith
2210030417:</a:t>
            </a:r>
            <a:r>
              <a:rPr lang="en-IN" alt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Shashank
2210030125:</a:t>
            </a:r>
            <a:r>
              <a:rPr lang="en-IN" alt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Harshith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
2210030454:</a:t>
            </a:r>
            <a:r>
              <a:rPr lang="en-IN" alt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Dushyanth</a:t>
            </a:r>
            <a:endParaRPr lang="en-US" sz="1750" dirty="0"/>
          </a:p>
        </p:txBody>
      </p:sp>
      <p:sp>
        <p:nvSpPr>
          <p:cNvPr id="6" name="Rectangles 5"/>
          <p:cNvSpPr/>
          <p:nvPr/>
        </p:nvSpPr>
        <p:spPr>
          <a:xfrm>
            <a:off x="12879070" y="7744460"/>
            <a:ext cx="1719580" cy="485140"/>
          </a:xfrm>
          <a:prstGeom prst="rect">
            <a:avLst/>
          </a:prstGeom>
          <a:solidFill>
            <a:srgbClr val="1A356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 descr="Screenshot 2025-02-13 092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050" y="7439025"/>
            <a:ext cx="2514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124514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Style Transfer and How Does it Work?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transfer uses deep learning to apply the style of one image to another. It separates content from style, recombining them to create new images.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structural elements of the original drawing.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Style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Color palettes, textures, and artistic properties.</a:t>
            </a:r>
            <a:endParaRPr lang="en-US" sz="1750" dirty="0"/>
          </a:p>
        </p:txBody>
      </p:sp>
      <p:pic>
        <p:nvPicPr>
          <p:cNvPr id="8" name="Picture 7" descr="Screenshot 2025-02-13 0925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0" y="7439025"/>
            <a:ext cx="2514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524351"/>
            <a:ext cx="7809309" cy="11918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Magic Behind Image Transformation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345" y="2002155"/>
            <a:ext cx="7809309" cy="9154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Convolutional Neural Networks (CNNs) analyze images. They extract features like edges, textures, and object shapes. This enables style and content to be transferred effectively.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5" y="3132058"/>
            <a:ext cx="953453" cy="11440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6786" y="3322677"/>
            <a:ext cx="2383631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06786" y="3734872"/>
            <a:ext cx="656986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CNNs identify key elements.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5" y="4276130"/>
            <a:ext cx="953453" cy="11440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6786" y="4466749"/>
            <a:ext cx="2383631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Style Analysis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06786" y="4878943"/>
            <a:ext cx="656986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Determine artistic properties.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5420201"/>
            <a:ext cx="953453" cy="11440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06786" y="5610820"/>
            <a:ext cx="2383631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Content Mapping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06786" y="6023015"/>
            <a:ext cx="656986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Match elements.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45" y="6564273"/>
            <a:ext cx="953453" cy="114407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06786" y="6754892"/>
            <a:ext cx="2383631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Reconstruction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906786" y="7167086"/>
            <a:ext cx="656986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new images.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222"/>
            <a:ext cx="1120687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Examples: Simple Drawings Transformed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362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See how basic sketches become detailed, realistic images. These examples show the power of AI style transfer. Watch imagination take real form!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4585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748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6523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From doodle to adorable feline.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344585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61749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665357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sketch comes to life.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344585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61748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66523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Rough becomes road-ready.</a:t>
            </a:r>
            <a:endParaRPr lang="en-US" sz="1750" dirty="0"/>
          </a:p>
        </p:txBody>
      </p:sp>
      <p:pic>
        <p:nvPicPr>
          <p:cNvPr id="13" name="Picture 12" descr="Screenshot 2025-02-13 0925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015" y="7439025"/>
            <a:ext cx="2514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1782"/>
            <a:ext cx="1149691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Case Study 1: Landscapes and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3072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Transforming landscape sketches into breathtaking scenes. Architectural drawings become photorealistic buildings. Experience the stunning realism!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0955" y="6151840"/>
            <a:ext cx="15597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0668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Sketched Mountains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557248"/>
            <a:ext cx="345924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Become majestic peaks with snow.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606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69004" y="6151840"/>
            <a:ext cx="20621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60668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Simple Houses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557248"/>
            <a:ext cx="345924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Evolve into detailed homes with gardens.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6066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1344" y="6151840"/>
            <a:ext cx="18788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8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City Skylines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557248"/>
            <a:ext cx="345924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 into vibrant urban landscapes.</a:t>
            </a:r>
            <a:endParaRPr lang="en-US" sz="1750" dirty="0"/>
          </a:p>
        </p:txBody>
      </p:sp>
      <p:pic>
        <p:nvPicPr>
          <p:cNvPr id="17" name="Picture 16" descr="Screenshot 2025-02-13 092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7435850"/>
            <a:ext cx="2514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6315"/>
            <a:ext cx="1127724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Unleashing Creativity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0525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Style transfer unlocks new possibilities. AI bridges the gap between imagination and reality. Explore your creative potential today!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6212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61206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611064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Easy to use tools.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86212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61206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611064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Endless creativity.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86212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61206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Imagination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611064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Sketch and see.</a:t>
            </a:r>
            <a:endParaRPr lang="en-US" sz="1750" dirty="0"/>
          </a:p>
        </p:txBody>
      </p:sp>
      <p:pic>
        <p:nvPicPr>
          <p:cNvPr id="14" name="Picture 13" descr="Screenshot 2025-02-13 092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880" y="7308215"/>
            <a:ext cx="2514600" cy="79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</Words>
  <Application>WPS Presentation</Application>
  <PresentationFormat>On-screen Show (16:9)</PresentationFormat>
  <Paragraphs>95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SimSun</vt:lpstr>
      <vt:lpstr>Wingdings</vt:lpstr>
      <vt:lpstr>Fraunces Medium</vt:lpstr>
      <vt:lpstr>Fraunces Medium</vt:lpstr>
      <vt:lpstr>Fraunces Medium</vt:lpstr>
      <vt:lpstr>Epilogue</vt:lpstr>
      <vt:lpstr>Epilogue</vt:lpstr>
      <vt:lpstr>Epilogue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Dushyanth</cp:lastModifiedBy>
  <cp:revision>4</cp:revision>
  <dcterms:created xsi:type="dcterms:W3CDTF">2025-02-13T03:53:00Z</dcterms:created>
  <dcterms:modified xsi:type="dcterms:W3CDTF">2025-02-13T04:00:37Z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6ACE711F009A4083A55EBC49C03D2844_12</vt:lpwstr>
  </property>
  <property fmtid="{D5CDD505-2E9C-101B-9397-08002B2CF9AE}" pid="3" name="KSOProductBuildVer">
    <vt:lpwstr>1033-12.2.0.19805</vt:lpwstr>
  </property>
</Properties>
</file>